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18157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06600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62353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 SRI LAKSHMI</dc:creator>
  <cp:keywords>DAG0jNOFzlc,BAFx95ulpFo,0</cp:keywords>
  <dc:title>Presentation - Cloud vs On-Premises Hosting</dc:title>
  <dcterms:created xsi:type="dcterms:W3CDTF">2025-10-01T13:23:03Z</dcterms:created>
  <dcterms:modified xsi:type="dcterms:W3CDTF">2025-10-01T13:23:03Z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2025-10-01T00:00:00Z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containsAiGeneratedContent">
    <vt:lpwstr>Yes</vt:lpwstr>
  </property>
  <property fmtid="{D5CDD505-2E9C-101B-9397-08002B2CF9AE}" pid="6" name="LastSaved">
    <vt:filetime>2025-10-01T00:00:00Z</vt:filetime>
  </property>
</Properties>
</file>